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2" y="9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26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0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09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04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37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0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0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44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5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94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7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0708-825A-4600-ABA4-1A9752F60718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54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3019" y="188640"/>
            <a:ext cx="3424581" cy="86409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1A1-xxx</a:t>
            </a:r>
          </a:p>
        </p:txBody>
      </p:sp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233018" y="1268760"/>
            <a:ext cx="8587453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セッション名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 コアタイム </a:t>
            </a:r>
            <a:r>
              <a:rPr lang="en-US" altLang="ja-JP" sz="4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10:00</a:t>
            </a:r>
            <a:r>
              <a:rPr lang="ja-JP" altLang="en-US" sz="4000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～</a:t>
            </a:r>
            <a:r>
              <a:rPr lang="en-US" altLang="ja-JP" sz="4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10:45</a:t>
            </a:r>
            <a:r>
              <a:rPr lang="ja-JP" altLang="en-US" sz="4000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6" name="Rectangle 40"/>
          <p:cNvSpPr>
            <a:spLocks noChangeArrowheads="1"/>
          </p:cNvSpPr>
          <p:nvPr/>
        </p:nvSpPr>
        <p:spPr bwMode="auto">
          <a:xfrm>
            <a:off x="238614" y="3292529"/>
            <a:ext cx="8587453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○栃木 花子（宇都宮大学）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Hanako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Tochigi 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(Utsunomiya University)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日光 太郎（ライトキューブ宇都宮）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Taro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Nikko (Light Cube Utsunomiya)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67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40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Segoe UI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inohira</dc:creator>
  <cp:lastModifiedBy>福井　類</cp:lastModifiedBy>
  <cp:revision>16</cp:revision>
  <dcterms:created xsi:type="dcterms:W3CDTF">2016-12-28T01:05:55Z</dcterms:created>
  <dcterms:modified xsi:type="dcterms:W3CDTF">2024-04-10T04:29:45Z</dcterms:modified>
</cp:coreProperties>
</file>