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26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0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09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4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3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0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44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5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94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0708-825A-4600-ABA4-1A9752F60718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5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019" y="188640"/>
            <a:ext cx="3424581" cy="8640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1A1-xxx</a:t>
            </a:r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233018" y="1268760"/>
            <a:ext cx="8587453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セッション名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 コアタイム </a:t>
            </a:r>
            <a:r>
              <a:rPr lang="en-US" altLang="ja-JP" sz="4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10:00</a:t>
            </a:r>
            <a:r>
              <a:rPr lang="ja-JP" altLang="en-US" sz="40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～</a:t>
            </a:r>
            <a:r>
              <a:rPr lang="en-US" altLang="ja-JP" sz="4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10:45</a:t>
            </a:r>
            <a:r>
              <a:rPr lang="ja-JP" altLang="en-US" sz="40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238614" y="3292529"/>
            <a:ext cx="858745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○名大 太郎（名古屋大学）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Taro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dirty="0" err="1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Meidai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(Nagoya University)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金鯱 花子（名古屋国際会議場）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Hanako </a:t>
            </a:r>
            <a:r>
              <a:rPr lang="en-US" altLang="ja-JP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Kinshachi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(Nagoya Congress Center)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67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Segoe UI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inohira</dc:creator>
  <cp:lastModifiedBy>八田 禎之</cp:lastModifiedBy>
  <cp:revision>6</cp:revision>
  <dcterms:created xsi:type="dcterms:W3CDTF">2016-12-28T01:05:55Z</dcterms:created>
  <dcterms:modified xsi:type="dcterms:W3CDTF">2023-04-05T15:07:19Z</dcterms:modified>
</cp:coreProperties>
</file>