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0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4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4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0708-825A-4600-ABA4-1A9752F6071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019" y="188640"/>
            <a:ext cx="3424581" cy="8640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1A1-xxx</a:t>
            </a: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233018" y="1268760"/>
            <a:ext cx="8587453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セッション名</a:t>
            </a:r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4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コアタイム </a:t>
            </a:r>
            <a:r>
              <a:rPr lang="en-US" altLang="ja-JP" sz="4000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9</a:t>
            </a:r>
            <a:r>
              <a:rPr lang="en-US" altLang="ja-JP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:30</a:t>
            </a:r>
            <a:r>
              <a:rPr lang="ja-JP" altLang="en-US" sz="40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4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10:15</a:t>
            </a:r>
            <a:r>
              <a:rPr lang="ja-JP" altLang="en-US" sz="400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endParaRPr lang="ja-JP" altLang="en-US" sz="4000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238614" y="3046308"/>
            <a:ext cx="858745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○札幌 太郎（北海道大学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Taro</a:t>
            </a:r>
            <a:r>
              <a:rPr lang="ja-JP" altLang="en-US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Sapporo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(Hokkaido University)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函館 花子（はこだて未来大学）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57188" indent="-357188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Hanako Hakodate (Future University Hakodate)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7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41</Words>
  <Application>Microsoft Macintosh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Segoe UI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inohira</dc:creator>
  <cp:lastModifiedBy>鈴木 昭二</cp:lastModifiedBy>
  <cp:revision>6</cp:revision>
  <dcterms:created xsi:type="dcterms:W3CDTF">2016-12-28T01:05:55Z</dcterms:created>
  <dcterms:modified xsi:type="dcterms:W3CDTF">2022-04-07T08:36:14Z</dcterms:modified>
</cp:coreProperties>
</file>