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2019/4/3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262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2019/4/3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05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2019/4/3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095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2019/4/3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7044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2019/4/3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37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2019/4/3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7307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2019/4/3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05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2019/4/3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443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2019/4/3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951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2019/4/3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946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2019/4/3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276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90708-825A-4600-ABA4-1A9752F60718}" type="datetimeFigureOut">
              <a:rPr kumimoji="1" lang="ja-JP" altLang="en-US" smtClean="0"/>
              <a:t>2019/4/3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545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33019" y="188640"/>
            <a:ext cx="3424581" cy="86409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6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1A1-xxx</a:t>
            </a:r>
            <a:endParaRPr lang="en-US" altLang="ja-JP" sz="6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Rectangle 40"/>
          <p:cNvSpPr>
            <a:spLocks noChangeArrowheads="1"/>
          </p:cNvSpPr>
          <p:nvPr/>
        </p:nvSpPr>
        <p:spPr bwMode="auto">
          <a:xfrm>
            <a:off x="233018" y="1230288"/>
            <a:ext cx="858745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セッション名</a:t>
            </a:r>
            <a:endParaRPr lang="en-US" altLang="ja-JP" sz="4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 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コアタイム </a:t>
            </a:r>
            <a:r>
              <a:rPr lang="en-US" altLang="ja-JP" sz="4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10:00</a:t>
            </a:r>
            <a:r>
              <a:rPr lang="ja-JP" altLang="en-US" sz="4000" dirty="0" smtClean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～</a:t>
            </a:r>
            <a:r>
              <a:rPr lang="en-US" altLang="ja-JP" sz="4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10:45</a:t>
            </a:r>
            <a:r>
              <a:rPr lang="ja-JP" altLang="en-US" sz="4000" dirty="0" smtClean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endParaRPr lang="ja-JP" altLang="en-US" sz="4000" dirty="0"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6" name="Rectangle 40"/>
          <p:cNvSpPr>
            <a:spLocks noChangeArrowheads="1"/>
          </p:cNvSpPr>
          <p:nvPr/>
        </p:nvSpPr>
        <p:spPr bwMode="auto">
          <a:xfrm>
            <a:off x="238614" y="3046308"/>
            <a:ext cx="8587453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近大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太郎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（近畿大学）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　</a:t>
            </a:r>
            <a:r>
              <a:rPr lang="en-US" altLang="ja-JP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Taro</a:t>
            </a:r>
            <a:r>
              <a:rPr lang="ja-JP" altLang="en-US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lang="en-US" altLang="ja-JP" dirty="0" err="1" smtClean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Kindai</a:t>
            </a:r>
            <a:r>
              <a:rPr lang="en-US" altLang="ja-JP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ja-JP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en-US" altLang="ja-JP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Kindai</a:t>
            </a:r>
            <a:r>
              <a:rPr lang="en-US" altLang="ja-JP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University)</a:t>
            </a:r>
            <a:endParaRPr lang="en-US" altLang="ja-JP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鯉城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花子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広島国際会議場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7188" indent="-357188"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　</a:t>
            </a:r>
            <a:r>
              <a:rPr lang="en-US" altLang="ja-JP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Hanako</a:t>
            </a:r>
            <a:r>
              <a:rPr lang="en-US" altLang="ja-JP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ja-JP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Rijo</a:t>
            </a:r>
            <a:r>
              <a:rPr lang="en-US" altLang="ja-JP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International Conference Center Hiroshima)</a:t>
            </a:r>
            <a:endParaRPr lang="en-US" altLang="ja-JP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6676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18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Arial</vt:lpstr>
      <vt:lpstr>Calibri</vt:lpstr>
      <vt:lpstr>Segoe UI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inohira</dc:creator>
  <cp:lastModifiedBy>Windows ユーザー</cp:lastModifiedBy>
  <cp:revision>5</cp:revision>
  <dcterms:created xsi:type="dcterms:W3CDTF">2016-12-28T01:05:55Z</dcterms:created>
  <dcterms:modified xsi:type="dcterms:W3CDTF">2019-04-02T23:23:37Z</dcterms:modified>
</cp:coreProperties>
</file>