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2016/12/28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26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2016/12/28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0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2016/12/28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09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2016/12/28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04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2016/12/28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37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2016/12/28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30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2016/12/28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0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2016/12/28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443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2016/12/28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95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2016/12/28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94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0708-825A-4600-ABA4-1A9752F60718}" type="datetimeFigureOut">
              <a:rPr kumimoji="1" lang="ja-JP" altLang="en-US" smtClean="0"/>
              <a:t>2016/12/28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27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90708-825A-4600-ABA4-1A9752F60718}" type="datetimeFigureOut">
              <a:rPr kumimoji="1" lang="ja-JP" altLang="en-US" smtClean="0"/>
              <a:t>2016/12/28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42D4F-7759-4F83-BE59-9F036DFED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54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33019" y="188640"/>
            <a:ext cx="3424581" cy="86409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6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1A1-xxx</a:t>
            </a:r>
            <a:endParaRPr lang="en-US" altLang="ja-JP" sz="6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tangle 40"/>
          <p:cNvSpPr>
            <a:spLocks noChangeArrowheads="1"/>
          </p:cNvSpPr>
          <p:nvPr/>
        </p:nvSpPr>
        <p:spPr bwMode="auto">
          <a:xfrm>
            <a:off x="233018" y="1230288"/>
            <a:ext cx="858745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セッション名</a:t>
            </a:r>
            <a:endParaRPr lang="en-US" altLang="ja-JP" sz="4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ja-JP" sz="4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4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11</a:t>
            </a:r>
            <a:r>
              <a:rPr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 コアタイム </a:t>
            </a:r>
            <a:r>
              <a:rPr lang="en-US" altLang="ja-JP" sz="4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10:00</a:t>
            </a:r>
            <a:r>
              <a:rPr lang="ja-JP" altLang="en-US" sz="4000" dirty="0" smtClean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～</a:t>
            </a:r>
            <a:r>
              <a:rPr lang="en-US" altLang="ja-JP" sz="40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10:45</a:t>
            </a:r>
            <a:r>
              <a:rPr lang="ja-JP" altLang="en-US" sz="4000" smtClean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endParaRPr lang="ja-JP" altLang="en-US" sz="4000" dirty="0">
              <a:latin typeface="Segoe UI" panose="020B0502040204020203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6" name="Rectangle 40"/>
          <p:cNvSpPr>
            <a:spLocks noChangeArrowheads="1"/>
          </p:cNvSpPr>
          <p:nvPr/>
        </p:nvSpPr>
        <p:spPr bwMode="auto">
          <a:xfrm>
            <a:off x="238614" y="3292529"/>
            <a:ext cx="8587453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○福島 太郎（福島大学）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</a:t>
            </a:r>
            <a:r>
              <a:rPr lang="en-US" altLang="ja-JP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Taro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lang="en-US" altLang="ja-JP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Fukushima (Fukushima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lang="en-US" altLang="ja-JP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University)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郡山 花子（パレット）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</a:t>
            </a:r>
            <a:r>
              <a:rPr lang="en-US" altLang="ja-JP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Hanako</a:t>
            </a:r>
            <a:r>
              <a:rPr lang="en-US" altLang="ja-JP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Koriyama</a:t>
            </a:r>
            <a:r>
              <a:rPr lang="ja-JP" altLang="en-US" dirty="0"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 </a:t>
            </a:r>
            <a:r>
              <a:rPr lang="en-US" altLang="ja-JP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(Palette)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6676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2016-12-28T01:05:55Z</dcterms:created>
  <dcterms:modified xsi:type="dcterms:W3CDTF">2016-12-28T01:39:26Z</dcterms:modified>
</cp:coreProperties>
</file>